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6" r:id="rId5"/>
    <p:sldId id="271" r:id="rId6"/>
    <p:sldId id="272" r:id="rId7"/>
    <p:sldId id="273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DDC"/>
    <a:srgbClr val="00FF00"/>
    <a:srgbClr val="FCF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4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6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DE8D-D6CD-4DD5-807F-16EC2FFA1C6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7A6A-C5D7-47A8-A7AF-34FDEAD7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CF6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8680" y="2094124"/>
            <a:ext cx="6847516" cy="923330"/>
          </a:xfrm>
          <a:prstGeom prst="rect">
            <a:avLst/>
          </a:prstGeom>
          <a:solidFill>
            <a:srgbClr val="FCF6C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Basics of Vehicle Design</a:t>
            </a:r>
          </a:p>
        </p:txBody>
      </p:sp>
      <p:pic>
        <p:nvPicPr>
          <p:cNvPr id="4098" name="Picture 2" descr="http://wstrefiezero.blog.pl/wp-content/blogs.dir/1613009/files/2014/04/mito_sbor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76" y="3150568"/>
            <a:ext cx="6079524" cy="37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intoncountygov.com/Departments/Planning/plann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83463" cy="2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iparthut.com/clip-arts/412/student-thinking-clip-art-412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612" y="0"/>
            <a:ext cx="2134544" cy="273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1.yimg.com/bt/api/res/1.2/.s98F5Pfqd5tfZIZVg0TUg--/YXBwaWQ9eW5ld3M7Zmk9aW5zZXQ7aD00MTk7cT04NTt3PTYzMA--/http:/media.zenfs.com/en_us/News/Reuters/2012-11-11T211633Z_1088964624_GM1E8BC06N601_RTRMADP_3_HYUNDAI-CAPA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77828"/>
            <a:ext cx="5383073" cy="35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c.europa.eu/jrc/sites/default/files/7200_hi-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25" y="38919"/>
            <a:ext cx="2056208" cy="205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9918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602" y="671951"/>
            <a:ext cx="5149277" cy="5265463"/>
          </a:xfrm>
          <a:prstGeom prst="rect">
            <a:avLst/>
          </a:prstGeom>
        </p:spPr>
      </p:pic>
      <p:pic>
        <p:nvPicPr>
          <p:cNvPr id="3" name="Picture 6" descr="http://worshiphousemedia.s3.amazonaws.com/images/main/s/mm/crc/mm/imag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36" y="404955"/>
            <a:ext cx="1596109" cy="119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gotloadsdone.com/wp-content/uploads/2015/04/pixabay/3/Plan_1430258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2560972"/>
            <a:ext cx="2303045" cy="1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i.ytimg.com/vi/UnxNe_XjlWg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5" y="5022088"/>
            <a:ext cx="2862321" cy="16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heard.org/home/wp-content/uploads/2014/02/BuildBrickArtAtTheHeard-76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34" y="5240870"/>
            <a:ext cx="3004554" cy="11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619" y="845282"/>
            <a:ext cx="2861045" cy="16093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15628" y="-20782"/>
            <a:ext cx="1796186" cy="646986"/>
          </a:xfrm>
          <a:prstGeom prst="round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problem am </a:t>
            </a:r>
          </a:p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trying to solve?</a:t>
            </a:r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5011814" y="302711"/>
            <a:ext cx="491062" cy="47539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0058" y="3221182"/>
            <a:ext cx="1937606" cy="715089"/>
          </a:xfrm>
          <a:prstGeom prst="roundRect">
            <a:avLst/>
          </a:prstGeom>
          <a:solidFill>
            <a:srgbClr val="31BDD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Speed (v)</a:t>
            </a:r>
          </a:p>
          <a:p>
            <a:r>
              <a:rPr lang="en-US" dirty="0"/>
              <a:t>V = distance/time</a:t>
            </a:r>
          </a:p>
        </p:txBody>
      </p:sp>
    </p:spTree>
    <p:extLst>
      <p:ext uri="{BB962C8B-B14F-4D97-AF65-F5344CB8AC3E}">
        <p14:creationId xmlns:p14="http://schemas.microsoft.com/office/powerpoint/2010/main" val="31088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vehicle’s chassis?</a:t>
            </a:r>
          </a:p>
        </p:txBody>
      </p:sp>
      <p:pic>
        <p:nvPicPr>
          <p:cNvPr id="1026" name="Picture 2" descr="http://www.electronic-pr.com/pr/images/new_ame_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05" y="1271952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2935" y="5623290"/>
            <a:ext cx="507626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part where the rest of a vehicle’s </a:t>
            </a: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components sit or connect to.</a:t>
            </a:r>
          </a:p>
        </p:txBody>
      </p:sp>
    </p:spTree>
    <p:extLst>
      <p:ext uri="{BB962C8B-B14F-4D97-AF65-F5344CB8AC3E}">
        <p14:creationId xmlns:p14="http://schemas.microsoft.com/office/powerpoint/2010/main" val="28040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1" t="9096" r="11341" b="57423"/>
          <a:stretch/>
        </p:blipFill>
        <p:spPr bwMode="auto">
          <a:xfrm rot="16200000">
            <a:off x="973915" y="1882555"/>
            <a:ext cx="4541811" cy="481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Strength vs. Stiffness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 t="41658" r="12210" b="24861"/>
          <a:stretch/>
        </p:blipFill>
        <p:spPr bwMode="auto">
          <a:xfrm rot="16200000">
            <a:off x="6231716" y="1882555"/>
            <a:ext cx="4541811" cy="481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09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vs. Stiffness</a:t>
            </a:r>
          </a:p>
        </p:txBody>
      </p:sp>
      <p:pic>
        <p:nvPicPr>
          <p:cNvPr id="1030" name="Picture 6" descr="http://freeflaticons.com/wp-content/uploads/2014/10/weight-copy-1413607447k8g4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64" y="290988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lygoncomposites.com/themes/site_themes/polygon/images/uploads/Images/flex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285" y="1971813"/>
            <a:ext cx="2250129" cy="31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5383306" y="5378824"/>
            <a:ext cx="1425388" cy="8068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8164" y="5181600"/>
            <a:ext cx="9567475" cy="197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75" y="1389020"/>
            <a:ext cx="10515600" cy="5303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500" dirty="0"/>
              <a:t>Can we think of any materials that might provide strength, be light weight AND provide stiffness?</a:t>
            </a:r>
          </a:p>
        </p:txBody>
      </p:sp>
      <p:pic>
        <p:nvPicPr>
          <p:cNvPr id="2050" name="Picture 2" descr="http://bevfabriccrafts.us-dc1-edit.store.yahoo.net/I/bevfabriccrafts_2193_7207777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4" y="2075935"/>
            <a:ext cx="2258111" cy="19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mablog.modelaircraft.org/amamuseum/files/2013/06/balsa-w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3" y="4556706"/>
            <a:ext cx="2547770" cy="20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diytrade.com/cdimg/2065722/32499777/0/1368085696/3D_carbon_fiber_vinyl_car_wrap_sticker_accessories_or_deco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5" y="2075936"/>
            <a:ext cx="1941070" cy="19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iscountsteel.com/files/Image/oms_product/medium/DS_Sheet_Plate_Additional_Sub_Cluster_SP_4_077_3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27" y="4790002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fg.regionaldirectory.us/corrugated-cardboard-7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972976"/>
            <a:ext cx="3270495" cy="21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6156" y="3973469"/>
            <a:ext cx="13982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Styrofoam -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0625" y="3981626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$$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8049" y="3999315"/>
            <a:ext cx="16626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Carbon Fiber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6792" y="4008161"/>
            <a:ext cx="15554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</a:t>
            </a:r>
            <a:r>
              <a:rPr lang="en-US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$$$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8810" y="6352095"/>
            <a:ext cx="15862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Sheet Metal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0156" y="6352095"/>
            <a:ext cx="574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$$$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7349" y="6343248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$$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72291" y="6354112"/>
            <a:ext cx="1546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Balsa Wood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35316" y="4235539"/>
            <a:ext cx="14151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Cardboard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15369" y="4235539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79689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117"/>
            <a:ext cx="10515600" cy="59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these shapes is structurally the strongest?</a:t>
            </a:r>
          </a:p>
        </p:txBody>
      </p:sp>
      <p:pic>
        <p:nvPicPr>
          <p:cNvPr id="3074" name="Picture 2" descr="http://www.polyvore.com/cgi/img-thing?.out=jpg&amp;size=l&amp;tid=19177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3" y="24344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vismath.eu/files/images/span10/pattern-blocks-holzrahmen-dreieck-l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70" y="2431506"/>
            <a:ext cx="3370220" cy="28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olyvore.com/cgi/img-thing?.out=jpg&amp;size=l&amp;tid=191777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83" y="233542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347" y="5112474"/>
            <a:ext cx="21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9446098" y="5112474"/>
            <a:ext cx="1740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8307" y="5112474"/>
            <a:ext cx="240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Triangle</a:t>
            </a:r>
          </a:p>
        </p:txBody>
      </p:sp>
      <p:sp>
        <p:nvSpPr>
          <p:cNvPr id="5" name="Rectangle 4"/>
          <p:cNvSpPr/>
          <p:nvPr/>
        </p:nvSpPr>
        <p:spPr>
          <a:xfrm rot="20743912">
            <a:off x="613130" y="2371674"/>
            <a:ext cx="1064117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INVESTIGATE!</a:t>
            </a:r>
          </a:p>
        </p:txBody>
      </p:sp>
    </p:spTree>
    <p:extLst>
      <p:ext uri="{BB962C8B-B14F-4D97-AF65-F5344CB8AC3E}">
        <p14:creationId xmlns:p14="http://schemas.microsoft.com/office/powerpoint/2010/main" val="2741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32112</TotalTime>
  <Words>102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What is a vehicle’s chassis?</vt:lpstr>
      <vt:lpstr>Strength vs. Stiffness</vt:lpstr>
      <vt:lpstr>Weight vs. Stiffness</vt:lpstr>
      <vt:lpstr>Materials</vt:lpstr>
      <vt:lpstr>Shape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Charron</dc:creator>
  <cp:lastModifiedBy>Staff</cp:lastModifiedBy>
  <cp:revision>48</cp:revision>
  <cp:lastPrinted>2015-07-29T16:41:58Z</cp:lastPrinted>
  <dcterms:created xsi:type="dcterms:W3CDTF">2015-06-17T12:24:36Z</dcterms:created>
  <dcterms:modified xsi:type="dcterms:W3CDTF">2021-04-16T12:47:59Z</dcterms:modified>
</cp:coreProperties>
</file>